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35137F-4FAD-4BCF-8441-6C79B95694AF}" v="168" dt="2025-12-17T17:17:44.0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07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23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10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1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3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4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26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60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77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3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képen lábbelik, padló, ruházat, fedett pályás látható&#10;&#10;Lehet, hogy az AI által létrehozott tartalom helytelen.">
            <a:extLst>
              <a:ext uri="{FF2B5EF4-FFF2-40B4-BE49-F238E27FC236}">
                <a16:creationId xmlns:a16="http://schemas.microsoft.com/office/drawing/2014/main" id="{B61ECF5D-AA60-4DA8-ADF4-E66DF19F8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674296" y="53600"/>
            <a:ext cx="2905170" cy="4230980"/>
          </a:xfrm>
          <a:prstGeom prst="rect">
            <a:avLst/>
          </a:prstGeom>
        </p:spPr>
      </p:pic>
      <p:pic>
        <p:nvPicPr>
          <p:cNvPr id="4" name="Kép 3" descr="A képen padló, Nadrág, fedett pályás, lábbelik látható&#10;&#10;Lehet, hogy az AI által létrehozott tartalom helytelen.">
            <a:extLst>
              <a:ext uri="{FF2B5EF4-FFF2-40B4-BE49-F238E27FC236}">
                <a16:creationId xmlns:a16="http://schemas.microsoft.com/office/drawing/2014/main" id="{D2D51353-D85F-C39C-2636-0FB50AEDA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695386"/>
            <a:ext cx="5426764" cy="2631980"/>
          </a:xfrm>
          <a:prstGeom prst="rect">
            <a:avLst/>
          </a:prstGeom>
        </p:spPr>
      </p:pic>
      <p:pic>
        <p:nvPicPr>
          <p:cNvPr id="5" name="Kép 4" descr="A képen ruházat, fedett pályás, személy, lábbelik látható&#10;&#10;Lehet, hogy az AI által létrehozott tartalom helytelen.">
            <a:extLst>
              <a:ext uri="{FF2B5EF4-FFF2-40B4-BE49-F238E27FC236}">
                <a16:creationId xmlns:a16="http://schemas.microsoft.com/office/drawing/2014/main" id="{BA24D7BD-98B5-72F4-8329-D6551A351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144" y="716505"/>
            <a:ext cx="4537266" cy="552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2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ruházat, személy, Kiskereskedelem, lábbelik látható&#10;&#10;Lehet, hogy az AI által létrehozott tartalom helytelen.">
            <a:extLst>
              <a:ext uri="{FF2B5EF4-FFF2-40B4-BE49-F238E27FC236}">
                <a16:creationId xmlns:a16="http://schemas.microsoft.com/office/drawing/2014/main" id="{F56CFBFC-898F-9856-019C-AFB72C143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85" y="1631955"/>
            <a:ext cx="5547851" cy="4335212"/>
          </a:xfrm>
          <a:prstGeom prst="rect">
            <a:avLst/>
          </a:prstGeom>
        </p:spPr>
      </p:pic>
      <p:pic>
        <p:nvPicPr>
          <p:cNvPr id="5" name="Kép 4" descr="A képen ruházat, fedett pályás, személy, fal látható&#10;&#10;Lehet, hogy az AI által létrehozott tartalom helytelen.">
            <a:extLst>
              <a:ext uri="{FF2B5EF4-FFF2-40B4-BE49-F238E27FC236}">
                <a16:creationId xmlns:a16="http://schemas.microsoft.com/office/drawing/2014/main" id="{57EC3356-BC6A-E323-17B1-13B95D8F1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662" y="1631680"/>
            <a:ext cx="5962305" cy="434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61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ruházat, személy, kültéri, ember látható&#10;&#10;Lehet, hogy az AI által létrehozott tartalom helytelen.">
            <a:extLst>
              <a:ext uri="{FF2B5EF4-FFF2-40B4-BE49-F238E27FC236}">
                <a16:creationId xmlns:a16="http://schemas.microsoft.com/office/drawing/2014/main" id="{F0492EF1-0FB4-8B4D-46F4-A54CD4CD2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87" y="1283918"/>
            <a:ext cx="5407070" cy="4832960"/>
          </a:xfrm>
          <a:prstGeom prst="rect">
            <a:avLst/>
          </a:prstGeom>
        </p:spPr>
      </p:pic>
      <p:pic>
        <p:nvPicPr>
          <p:cNvPr id="5" name="Kép 4" descr="A képen kültéri, ruházat, személy, autó látható&#10;&#10;Lehet, hogy az AI által létrehozott tartalom helytelen.">
            <a:extLst>
              <a:ext uri="{FF2B5EF4-FFF2-40B4-BE49-F238E27FC236}">
                <a16:creationId xmlns:a16="http://schemas.microsoft.com/office/drawing/2014/main" id="{08CE0065-C86D-4AA0-8F29-13C8479D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555" y="1286527"/>
            <a:ext cx="5469700" cy="48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7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ruházat, asztal, személy, nő látható&#10;&#10;Lehet, hogy az AI által létrehozott tartalom helytelen.">
            <a:extLst>
              <a:ext uri="{FF2B5EF4-FFF2-40B4-BE49-F238E27FC236}">
                <a16:creationId xmlns:a16="http://schemas.microsoft.com/office/drawing/2014/main" id="{9644FC21-CD31-DA72-F06A-4E1B4800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710" y="852665"/>
            <a:ext cx="5438386" cy="5163106"/>
          </a:xfrm>
          <a:prstGeom prst="rect">
            <a:avLst/>
          </a:prstGeom>
        </p:spPr>
      </p:pic>
      <p:pic>
        <p:nvPicPr>
          <p:cNvPr id="5" name="Kép 4" descr="A képen ruházat, fal, személy, asztal látható&#10;&#10;Lehet, hogy az AI által létrehozott tartalom helytelen.">
            <a:extLst>
              <a:ext uri="{FF2B5EF4-FFF2-40B4-BE49-F238E27FC236}">
                <a16:creationId xmlns:a16="http://schemas.microsoft.com/office/drawing/2014/main" id="{677884CC-0625-EE69-23EE-4AF55FC14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36" y="1001412"/>
            <a:ext cx="5761973" cy="485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75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fedett pályás, könyv, Poggyász és táskák, textil látható&#10;&#10;Lehet, hogy az AI által létrehozott tartalom helytelen.">
            <a:extLst>
              <a:ext uri="{FF2B5EF4-FFF2-40B4-BE49-F238E27FC236}">
                <a16:creationId xmlns:a16="http://schemas.microsoft.com/office/drawing/2014/main" id="{6CCDDA9E-CBB3-86B5-B2BB-0BD16F23A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208225"/>
            <a:ext cx="5532330" cy="4024016"/>
          </a:xfrm>
          <a:prstGeom prst="rect">
            <a:avLst/>
          </a:prstGeom>
        </p:spPr>
      </p:pic>
      <p:pic>
        <p:nvPicPr>
          <p:cNvPr id="5" name="Kép 4" descr="A képen fedett pályás, gardrób, vállfa, Poggyász és táskák látható&#10;&#10;Lehet, hogy az AI által létrehozott tartalom helytelen.">
            <a:extLst>
              <a:ext uri="{FF2B5EF4-FFF2-40B4-BE49-F238E27FC236}">
                <a16:creationId xmlns:a16="http://schemas.microsoft.com/office/drawing/2014/main" id="{4FCEEC64-88E4-3FC9-AC64-FBE2CCCA6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81" y="1106452"/>
            <a:ext cx="5177425" cy="447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01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kültéri, ég, épület, fa látható&#10;&#10;Lehet, hogy az AI által létrehozott tartalom helytelen.">
            <a:extLst>
              <a:ext uri="{FF2B5EF4-FFF2-40B4-BE49-F238E27FC236}">
                <a16:creationId xmlns:a16="http://schemas.microsoft.com/office/drawing/2014/main" id="{116E04A1-C490-0D80-1085-AA84FF008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75" y="939452"/>
            <a:ext cx="4762051" cy="4979097"/>
          </a:xfrm>
          <a:prstGeom prst="rect">
            <a:avLst/>
          </a:prstGeom>
        </p:spPr>
      </p:pic>
      <p:pic>
        <p:nvPicPr>
          <p:cNvPr id="5" name="Kép 4" descr="A képen kültéri, ég, út, autó látható&#10;&#10;Lehet, hogy az AI által létrehozott tartalom helytelen.">
            <a:extLst>
              <a:ext uri="{FF2B5EF4-FFF2-40B4-BE49-F238E27FC236}">
                <a16:creationId xmlns:a16="http://schemas.microsoft.com/office/drawing/2014/main" id="{1B65BBEC-BAD7-4D48-51F6-19DB3E210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324" y="1317842"/>
            <a:ext cx="5849287" cy="422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16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művészet, festmény, rajz, ruházat látható&#10;&#10;Lehet, hogy az AI által létrehozott tartalom helytelen.">
            <a:extLst>
              <a:ext uri="{FF2B5EF4-FFF2-40B4-BE49-F238E27FC236}">
                <a16:creationId xmlns:a16="http://schemas.microsoft.com/office/drawing/2014/main" id="{9942F102-07F7-FFE0-D70C-B7EDD766E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1009650"/>
            <a:ext cx="53721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00765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Szélesvásznú</PresentationFormat>
  <Paragraphs>0</Paragraphs>
  <Slides>7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8" baseType="lpstr">
      <vt:lpstr>GestaltVTI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64</cp:revision>
  <dcterms:created xsi:type="dcterms:W3CDTF">2025-12-17T17:02:39Z</dcterms:created>
  <dcterms:modified xsi:type="dcterms:W3CDTF">2025-12-17T17:18:47Z</dcterms:modified>
</cp:coreProperties>
</file>